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BC4E-130D-49AD-AF3F-6271762D3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BAAE-23C8-4F05-825E-ACE72161E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642D9-8538-4025-875C-F3828FADA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F61F1-2980-4926-8316-0AFC049B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AEDF1-A19E-4764-9EAC-BC230B06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2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2FB16-974D-40D0-B153-3EEE4654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E629C-4B32-4A86-A4AA-8C608AF06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728D6-DCAB-432C-A435-ABC70CF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6C375-9D82-4C3E-8E41-97AB8BC6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AE0A6-8C47-4381-AA6D-1661B590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66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416A1-12B9-4F37-A3A6-3B07C383A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2070-4372-4F3E-B93E-38EBA6990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40E12-58A0-4C66-A3F4-9E907202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0F4A0-C9E7-4FFF-A6CB-5BC4DA7D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81429-1FF7-41EC-AE93-59E1CB8F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5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DB92-C54B-4F43-860B-CBE3F6F9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9942-559C-4E7E-A70D-4A62FDAEF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57E86-9398-4B50-BF5E-2BFF6770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E2854-B923-4E0B-B14E-20682164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816E4-FE55-4B30-9590-4D5D7B19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7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444A-1911-43AD-BE78-733AD9BA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5DD8F-D5C0-4D1E-A45E-50B64724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18A3-E4E6-4E8F-A7E5-DEA0802F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33E53-6EA8-4503-B26E-116896F5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4E1D7-84FA-42EB-95AC-59775A4D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8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B1A6-B65F-4ADD-82B2-33A01416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974AA-13A5-4246-B5B3-0331DB907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A1018-FB85-45E7-9132-AE73C4424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4B673-913B-4613-8B92-D91A0A82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C17D7-A19A-41E6-A3EE-8067E01B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BFD32-346A-4AD9-B51D-E75BCB84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4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DB2EA-581B-480D-8756-15D96580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08E1F-309D-4177-8C66-339D16F14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7C037-6639-4988-BC49-DC7E0D0D5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F745E-084D-4EF2-912F-7B3DF0B3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22746-7306-479A-AC3D-BF490ECC7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0AA8A-34D0-4C19-A073-CB0D948A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0F5C1-B71A-4463-8F64-AA3D1DFD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BF151B-877D-405B-8BDA-234F08F5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B475-3322-4CA6-BC99-8E25EE44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D8145-B44E-4718-A0F8-219B2F0C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D3E5A-BB8A-44C6-A302-2663CBCC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B0719-7F76-434C-A606-D57FE045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93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58174-25E0-409D-B7ED-583693D2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1A2F9-9648-4812-B5FA-09167793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68DFE-8845-4BD1-893E-A54E3EFD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7F97-0846-4FE4-9426-A447A73C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8F84B-E614-4DE9-A799-4C61C5B2B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60BE7-24AE-4FAE-8630-6673DBBC7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EB087-A72A-4E98-A093-6212B485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F9D74-5B51-4ECD-B199-927B754D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2A6EF-E586-407F-8778-56E4C75F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74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3A8E-8952-4C7C-B03D-05B7EA46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2CBB3-CA80-4E2F-879D-AE3040B44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6147A-0A77-4486-B451-97A31A1DB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75A13-B035-4CC6-965E-7D9504A3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21764-CD43-44E2-BE6D-BCA526ED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40D65-86D7-474D-BF26-151CA09C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8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1F01E-482B-44FC-B315-3A81069F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890D-2AFA-4C4D-B599-C0CC3B2BE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3CD31-3D1A-4A3A-BFAA-1E6AC611F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6640F-356B-4288-B1A5-BF38544E4325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6403-CE1A-46E0-A9C6-224B359B4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41309-DC1C-4A2C-BEEB-2EB9A4C37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594F-A117-4AC8-B54C-756AEBB48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B9CA1-7A3A-42AF-B1C1-7446F7D70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20" y="0"/>
            <a:ext cx="5664858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FC24F-4EE9-423A-A475-48E578D3E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3" y="0"/>
            <a:ext cx="566485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D8094C-8ECD-451F-99BA-C46740521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EDBBA-2866-4A86-BDB1-E998CF0F8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8" y="0"/>
            <a:ext cx="588525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9E2E5-0E2E-4B46-A77C-FE6368EFB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206" y="0"/>
            <a:ext cx="549604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2E5837-D779-4DBD-ADBB-ADF289FAD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1D94B-CB70-4F71-B9B8-FBDF40C74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80" y="0"/>
            <a:ext cx="570706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8B735-E4AA-4510-B0AB-F2DC546D6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258" y="0"/>
            <a:ext cx="570706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10AE79-773C-4B9B-8A0C-53A152DA9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85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9E4C7-BA38-4BC7-A9AF-DA1FF70D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60" y="0"/>
            <a:ext cx="587614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38C5E-81C6-45C9-AD71-C3E4657FF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138" y="0"/>
            <a:ext cx="5501002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507ED4-D82C-4BEC-9134-F34490B68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F075F-2D27-42A4-9CE1-39B0AA8E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48" y="0"/>
            <a:ext cx="5664857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DFDE0-B6CE-476F-8493-0655A1AEE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394" y="0"/>
            <a:ext cx="5664857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15F37D-A7DC-430C-A307-50C00300B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10058-442A-4A21-AD99-5F466B494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16" y="52754"/>
            <a:ext cx="571175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720C0-5C7A-40C7-9731-CDF9FE5F0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34" y="52754"/>
            <a:ext cx="571175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81264-8197-4A6A-AB13-D7F3C4F7D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56DC9-E331-4A62-A285-2E5C4334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C19C8-57F1-42EF-A61B-A2AD001E2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42" y="0"/>
            <a:ext cx="5725816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F0BF6F-0E23-4838-BCB1-00B5176D7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E2B05-9577-42F1-8D89-9242D9DB0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45" y="0"/>
            <a:ext cx="565548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988B5-585E-4105-860C-BBD1809D4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0"/>
            <a:ext cx="580553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BF9FD8-0C3E-427C-9305-C97E9F989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CC2888-1261-44B5-B020-3223DD1B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13" y="0"/>
            <a:ext cx="713232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612B1D-D559-42CC-AD02-6E66FE29F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1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56A84-76AF-41F1-A05B-654FBAFAE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16" y="0"/>
            <a:ext cx="5627344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3ED14-3A1E-404C-B930-4AC37853D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988" y="0"/>
            <a:ext cx="5735196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2DCEC-2491-4FB2-8688-0DDF964D3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1D067-7609-4E56-87F9-C8F6EC1D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59" y="0"/>
            <a:ext cx="605433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2E34C-6F80-440C-9AAA-AB789A501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776" y="0"/>
            <a:ext cx="5299364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D58A9C-216A-414D-B200-F06F34348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townson</dc:creator>
  <cp:lastModifiedBy>r.Metcalf@wvdomain.local</cp:lastModifiedBy>
  <cp:revision>7</cp:revision>
  <dcterms:created xsi:type="dcterms:W3CDTF">2021-01-12T09:55:06Z</dcterms:created>
  <dcterms:modified xsi:type="dcterms:W3CDTF">2021-01-20T12:46:06Z</dcterms:modified>
</cp:coreProperties>
</file>