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3AD91-8CF3-49DD-CE42-CA88C6D11E0E}" v="59" dt="2025-09-29T15:14:43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6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3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2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3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2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cus image of a misty railway">
            <a:extLst>
              <a:ext uri="{FF2B5EF4-FFF2-40B4-BE49-F238E27FC236}">
                <a16:creationId xmlns:a16="http://schemas.microsoft.com/office/drawing/2014/main" id="{88DAABA8-4ED1-D141-DC3E-9CE05F15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1" r="-2" b="-2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The Railway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child sitting on a train&#10;&#10;AI-generated content may be incorrect.">
            <a:extLst>
              <a:ext uri="{FF2B5EF4-FFF2-40B4-BE49-F238E27FC236}">
                <a16:creationId xmlns:a16="http://schemas.microsoft.com/office/drawing/2014/main" id="{5CD3B160-E206-D14F-4C29-753EDC39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30304" y="2722216"/>
            <a:ext cx="3832085" cy="2816086"/>
          </a:xfrm>
          <a:prstGeom prst="rect">
            <a:avLst/>
          </a:prstGeom>
        </p:spPr>
      </p:pic>
      <p:pic>
        <p:nvPicPr>
          <p:cNvPr id="6" name="Picture 5" descr="A group of kids sitting on a train&#10;&#10;AI-generated content may be incorrect.">
            <a:extLst>
              <a:ext uri="{FF2B5EF4-FFF2-40B4-BE49-F238E27FC236}">
                <a16:creationId xmlns:a16="http://schemas.microsoft.com/office/drawing/2014/main" id="{5CA3EC81-B412-874B-5A07-9D83BD3C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216" y="1557131"/>
            <a:ext cx="5146260" cy="387625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C57585-C61C-8FCA-1998-4D5B9F0C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hild sitting in a chair&#10;&#10;AI-generated content may be incorrect.">
            <a:extLst>
              <a:ext uri="{FF2B5EF4-FFF2-40B4-BE49-F238E27FC236}">
                <a16:creationId xmlns:a16="http://schemas.microsoft.com/office/drawing/2014/main" id="{18B9B775-5892-8195-18B4-2EAB59326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09282" y="1904657"/>
            <a:ext cx="4064000" cy="304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CB962-7E73-CE44-FACC-7AE12A98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8A45-4BF0-4F39-874B-E879BF020A25}" type="datetime1"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2D20-7F4E-CF30-1859-E2DADC4D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2350-2E4E-FCE6-7EB8-563A726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3</a:t>
            </a:fld>
            <a:endParaRPr lang="en-US" dirty="0"/>
          </a:p>
        </p:txBody>
      </p:sp>
      <p:pic>
        <p:nvPicPr>
          <p:cNvPr id="8" name="Picture 7" descr="A train going through a tunnel&#10;&#10;AI-generated content may be incorrect.">
            <a:extLst>
              <a:ext uri="{FF2B5EF4-FFF2-40B4-BE49-F238E27FC236}">
                <a16:creationId xmlns:a16="http://schemas.microsoft.com/office/drawing/2014/main" id="{897EB250-DD1E-C0EC-41C9-B3617D97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83675" y="1348946"/>
            <a:ext cx="5323701" cy="39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3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840E6-B26B-F340-B38A-B0DCEB0E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60EF-1A71-4272-914F-DE221FF26F82}" type="datetime1">
              <a:t>9/29/2025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0AD9A-D12A-D662-4A32-2EF19B26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C5E22-FFA3-C6FF-8EE5-664F6BAC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4</a:t>
            </a:fld>
            <a:endParaRPr lang="en-US" dirty="0"/>
          </a:p>
        </p:txBody>
      </p:sp>
      <p:pic>
        <p:nvPicPr>
          <p:cNvPr id="5" name="Picture 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CE679232-7150-0E1A-BB0C-D17A499B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2595" y="1338650"/>
            <a:ext cx="4520512" cy="3387809"/>
          </a:xfrm>
          <a:prstGeom prst="rect">
            <a:avLst/>
          </a:prstGeom>
        </p:spPr>
      </p:pic>
      <p:pic>
        <p:nvPicPr>
          <p:cNvPr id="6" name="Picture 5" descr="A group of children in a room&#10;&#10;AI-generated content may be incorrect.">
            <a:extLst>
              <a:ext uri="{FF2B5EF4-FFF2-40B4-BE49-F238E27FC236}">
                <a16:creationId xmlns:a16="http://schemas.microsoft.com/office/drawing/2014/main" id="{F8F266F7-E61D-49BD-488F-5EB7C3212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416378" y="1709351"/>
            <a:ext cx="6415215" cy="48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7632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PortalVTI</vt:lpstr>
      <vt:lpstr>The Railway Children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40</cp:revision>
  <dcterms:created xsi:type="dcterms:W3CDTF">2013-07-15T20:26:40Z</dcterms:created>
  <dcterms:modified xsi:type="dcterms:W3CDTF">2025-09-29T15:15:27Z</dcterms:modified>
</cp:coreProperties>
</file>