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photoAlbum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8CB-F425-4419-A0D7-BCA79DCD64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666869-BA07-45BA-B72B-F2A1479E66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DD3F93-6738-4A4A-9A7D-CCAC37BF2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63EE7-59EC-4643-92A8-4D9B575BB7D7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8AF787-CEF6-405D-ACDA-43E18B127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665F52-6FAA-4B8E-A48B-D5890470B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0F4FC-D7CC-4B9C-9C9C-EF8991454E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6028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57277-4C96-466C-8800-F8C1D80CB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E4E80B-A98B-464C-82D0-414521C376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5529B1-95C9-458A-A1E4-8BDC8F6E4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63EE7-59EC-4643-92A8-4D9B575BB7D7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4DEA2-33E1-4DFF-A8D8-B88F32F4B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54CFF9-A6E8-40E8-B2DB-E851E8EAC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0F4FC-D7CC-4B9C-9C9C-EF8991454E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0160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F69D13-1AE1-44C7-B44E-6FC23CF50C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09CC02-CB4C-41A6-B53D-C4D64A8F39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F94737-3931-4160-9C3A-A9867C777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63EE7-59EC-4643-92A8-4D9B575BB7D7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C5E5D9-248D-44E3-9780-B13C8301C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0DAB0A-8EA0-4AD8-9E4C-8719DA4D2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0F4FC-D7CC-4B9C-9C9C-EF8991454E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7942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15B43-59B5-47F3-9637-EB045FC02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CD4E9D-1DED-41C0-B82E-F12AAF6935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4727FA-D75B-45EA-B2D0-1A031F29C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63EE7-59EC-4643-92A8-4D9B575BB7D7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F2DE87-C548-48CC-8DBE-057443C18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45B3F9-C6C9-4F91-BE02-C0C22CFA7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0F4FC-D7CC-4B9C-9C9C-EF8991454E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1933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9ED90-0818-4006-9C47-7BB86319C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B3E93A-7E12-4C5F-801B-5E8DD44B3E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52F92A-8A01-4780-94F6-46581391F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63EE7-59EC-4643-92A8-4D9B575BB7D7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00FCC-28E6-40D6-B9DA-EC1A9E249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757BCE-2FFE-46BE-A543-24EB2F88E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0F4FC-D7CC-4B9C-9C9C-EF8991454E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593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A1F95-8D21-46BD-871F-D7ACCF5C2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945F9E-8F37-4B8B-82D0-359B76DC35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2E3FFC-F152-4E27-9B97-D8B3A21F9D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DEFFDA-37A6-4C44-9352-AA5921A6E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63EE7-59EC-4643-92A8-4D9B575BB7D7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991408-0D54-4047-A0FE-FE5866C83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909EF4-8A64-4683-A68A-5D732726E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0F4FC-D7CC-4B9C-9C9C-EF8991454E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8265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1BD30-F3EA-4E41-ADD0-AFBBB5D9A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0785DE-4ABE-49D3-90A3-0314406ABD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DC600B-DCE0-416F-8613-516A4DF3A5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00B240-5C73-4324-AA94-1E50852C00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4ADDA4-14E6-47D3-A6D9-48B4F5AC99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D7CAA4-DC35-478F-A16D-3430D3800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63EE7-59EC-4643-92A8-4D9B575BB7D7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428AE3-D627-40BF-B2F6-779F4B1ED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D6D9BA-B3BC-43DD-AF3B-3D2B90276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0F4FC-D7CC-4B9C-9C9C-EF8991454E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29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E2784-CA90-4A06-88FF-4B54CAB32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4EDC0F-8711-4C97-A9BF-5592A17BC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63EE7-59EC-4643-92A8-4D9B575BB7D7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DB5DCB-1887-4D30-A90A-A3F17988B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8273E1-999B-4685-845D-2CCA6D80C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0F4FC-D7CC-4B9C-9C9C-EF8991454E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7985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B9C000-5420-40CA-81E2-4D2CD8553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63EE7-59EC-4643-92A8-4D9B575BB7D7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F3E0DD-955A-454A-B186-04135176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335989-C5DE-4B88-A0B6-7A16EE9EC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0F4FC-D7CC-4B9C-9C9C-EF8991454E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230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39476-05E4-4674-A4FB-81C4970646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B889DD-4727-48F3-8477-FD7C5517A4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D09DFA-79A9-4442-8152-443AD6E216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A18915-216B-4359-8C53-E3E185789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63EE7-59EC-4643-92A8-4D9B575BB7D7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C06EAD-7A7F-4715-8178-D67F7005B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170D87-75E4-4498-B469-443C2DE28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0F4FC-D7CC-4B9C-9C9C-EF8991454E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1963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BAD20-0053-43CA-9ACB-F94076F6B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505E39-E0FE-4F0C-8820-138FFC9EDE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685E08-1DD3-43A4-B703-F570AFED65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C2C285-4A36-465D-A590-E632EE7A0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63EE7-59EC-4643-92A8-4D9B575BB7D7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D0C4D1-52C7-4283-A104-E13800143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5BC846-D9B6-482B-B8DB-356C6DDE2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0F4FC-D7CC-4B9C-9C9C-EF8991454E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218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044115-A46C-4424-BA34-5A143AFF4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30A7D6-5C41-4048-A6AA-27AA2D3F68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19B8A-3E5D-4E44-A1B3-44DEBD6D04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663EE7-59EC-4643-92A8-4D9B575BB7D7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E957FC-78BC-4620-B7E8-1E25D4E550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B65458-EF7C-402A-944F-B2B7479F8F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0F4FC-D7CC-4B9C-9C9C-EF8991454E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95625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15DF8-DCFA-4437-B2CB-2EE80EA9C6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63385"/>
            <a:ext cx="9144000" cy="2387600"/>
          </a:xfrm>
        </p:spPr>
        <p:txBody>
          <a:bodyPr>
            <a:normAutofit fontScale="90000"/>
          </a:bodyPr>
          <a:lstStyle/>
          <a:p>
            <a:br>
              <a:rPr lang="en-GB" dirty="0"/>
            </a:br>
            <a:r>
              <a:rPr lang="en-GB" dirty="0"/>
              <a:t>The whole school trip</a:t>
            </a:r>
            <a:br>
              <a:rPr lang="en-GB" dirty="0"/>
            </a:br>
            <a:r>
              <a:rPr lang="en-GB" dirty="0"/>
              <a:t>on the Worth Valley Railway</a:t>
            </a:r>
            <a:br>
              <a:rPr lang="en-GB" dirty="0"/>
            </a:br>
            <a:r>
              <a:rPr lang="en-GB" dirty="0"/>
              <a:t>to watch ‘The Railway Children.’</a:t>
            </a:r>
          </a:p>
        </p:txBody>
      </p:sp>
    </p:spTree>
    <p:extLst>
      <p:ext uri="{BB962C8B-B14F-4D97-AF65-F5344CB8AC3E}">
        <p14:creationId xmlns:p14="http://schemas.microsoft.com/office/powerpoint/2010/main" val="18356498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humbnail_IMG_2903">
            <a:extLst>
              <a:ext uri="{FF2B5EF4-FFF2-40B4-BE49-F238E27FC236}">
                <a16:creationId xmlns:a16="http://schemas.microsoft.com/office/drawing/2014/main" id="{2F4E5056-7E6D-4450-B352-430DB5F98E4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90125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humbnail_IMG_2902">
            <a:extLst>
              <a:ext uri="{FF2B5EF4-FFF2-40B4-BE49-F238E27FC236}">
                <a16:creationId xmlns:a16="http://schemas.microsoft.com/office/drawing/2014/main" id="{4CF946D7-FDB4-4819-A7A2-3308A137A828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35478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humbnail_IMG_2901">
            <a:extLst>
              <a:ext uri="{FF2B5EF4-FFF2-40B4-BE49-F238E27FC236}">
                <a16:creationId xmlns:a16="http://schemas.microsoft.com/office/drawing/2014/main" id="{72A37A6B-7604-4663-BAF2-99E5D71947C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5410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humbnail_IMG_2900">
            <a:extLst>
              <a:ext uri="{FF2B5EF4-FFF2-40B4-BE49-F238E27FC236}">
                <a16:creationId xmlns:a16="http://schemas.microsoft.com/office/drawing/2014/main" id="{AF3EF47F-7005-4248-8C40-2E5D745DE4A9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6459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humbnail_IMG_2899">
            <a:extLst>
              <a:ext uri="{FF2B5EF4-FFF2-40B4-BE49-F238E27FC236}">
                <a16:creationId xmlns:a16="http://schemas.microsoft.com/office/drawing/2014/main" id="{D8FAF3D6-5B72-4A4F-B8E2-68043FB2F41F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7857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humbnail_IMG_2898">
            <a:extLst>
              <a:ext uri="{FF2B5EF4-FFF2-40B4-BE49-F238E27FC236}">
                <a16:creationId xmlns:a16="http://schemas.microsoft.com/office/drawing/2014/main" id="{AB97CC1D-E347-410B-8D44-CFDA0BF5580E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7271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humbnail_IMG_2897">
            <a:extLst>
              <a:ext uri="{FF2B5EF4-FFF2-40B4-BE49-F238E27FC236}">
                <a16:creationId xmlns:a16="http://schemas.microsoft.com/office/drawing/2014/main" id="{3A7D34CC-2DF8-4172-A1FF-4CFE52872448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337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humbnail_IMG_2911">
            <a:extLst>
              <a:ext uri="{FF2B5EF4-FFF2-40B4-BE49-F238E27FC236}">
                <a16:creationId xmlns:a16="http://schemas.microsoft.com/office/drawing/2014/main" id="{C6CCDE14-7817-4197-92BE-BFAD6FDB89F9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770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humbnail_IMG_2910">
            <a:extLst>
              <a:ext uri="{FF2B5EF4-FFF2-40B4-BE49-F238E27FC236}">
                <a16:creationId xmlns:a16="http://schemas.microsoft.com/office/drawing/2014/main" id="{21BACAAB-C331-44DB-B0F3-CC49F0D2F58F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8074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humbnail_IMG_2909">
            <a:extLst>
              <a:ext uri="{FF2B5EF4-FFF2-40B4-BE49-F238E27FC236}">
                <a16:creationId xmlns:a16="http://schemas.microsoft.com/office/drawing/2014/main" id="{2CFD2339-8EF8-4735-A0EE-98E4B4AE6896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3312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humbnail_IMG_2907">
            <a:extLst>
              <a:ext uri="{FF2B5EF4-FFF2-40B4-BE49-F238E27FC236}">
                <a16:creationId xmlns:a16="http://schemas.microsoft.com/office/drawing/2014/main" id="{8174DAD0-8BF3-4EC2-9841-31C9BC409B1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406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humbnail_IMG_2906">
            <a:extLst>
              <a:ext uri="{FF2B5EF4-FFF2-40B4-BE49-F238E27FC236}">
                <a16:creationId xmlns:a16="http://schemas.microsoft.com/office/drawing/2014/main" id="{83B04649-74BD-4255-A185-ED030857C8B2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6302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humbnail_IMG_2905">
            <a:extLst>
              <a:ext uri="{FF2B5EF4-FFF2-40B4-BE49-F238E27FC236}">
                <a16:creationId xmlns:a16="http://schemas.microsoft.com/office/drawing/2014/main" id="{D58430D5-58A7-410A-BA88-8B049FC62E8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34001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humbnail_IMG_2904">
            <a:extLst>
              <a:ext uri="{FF2B5EF4-FFF2-40B4-BE49-F238E27FC236}">
                <a16:creationId xmlns:a16="http://schemas.microsoft.com/office/drawing/2014/main" id="{5C140E18-AC5C-45D9-AF21-20CC03637E4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62354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humbnail_IMG_2903 (1)">
            <a:extLst>
              <a:ext uri="{FF2B5EF4-FFF2-40B4-BE49-F238E27FC236}">
                <a16:creationId xmlns:a16="http://schemas.microsoft.com/office/drawing/2014/main" id="{534E2C4F-C292-45AA-93B2-DD08CE016FE6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4054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</Words>
  <Application>Microsoft Office PowerPoint</Application>
  <PresentationFormat>Widescreen</PresentationFormat>
  <Paragraphs>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 The whole school trip on the Worth Valley Railway to watch ‘The Railway Children.’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The whole school trip on the Worth Valley Railway to watch ‘The Railway Children.’</dc:title>
  <dc:creator>j.Batey@wvdomain.local</dc:creator>
  <cp:lastModifiedBy>j.Batey@wvdomain.local</cp:lastModifiedBy>
  <cp:revision>1</cp:revision>
  <dcterms:created xsi:type="dcterms:W3CDTF">2025-09-29T15:18:25Z</dcterms:created>
  <dcterms:modified xsi:type="dcterms:W3CDTF">2025-09-29T15:18:51Z</dcterms:modified>
</cp:coreProperties>
</file>