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6EF4-48A3-4CAA-8D85-F76F77400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15E27-DABA-4704-BF57-7E303A3EF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E33EC-AF1B-42D9-AFE0-190AF037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A2830-3DE8-46B0-87DF-23432433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13910-737F-4EAC-B405-A2C121825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2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71BD-8660-4456-B6C3-21028C24D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5A6D1-D810-46CD-8F9C-1B308EF35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F5467-A8A4-4903-9382-AE1F6B69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77DAC-5182-4457-B618-DA27E569E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607D4-28BE-4A3E-A649-AE0EF206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17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75017-B15E-4961-81D2-C7CF60D2C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4970A-6A93-4DCC-BD5F-07F677F26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2BF59-7A90-433E-832E-9CEA55D0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7FE33-DB84-4449-90D6-2F6B211A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90FF8-8074-4DDE-AF38-F56ED9D1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26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D024-BCE5-4CBE-9F61-E871E8E9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6C4F5-70A6-4AAA-9E0B-10CB75E66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40ED5-C2E9-48EF-BA9A-BA6E1909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007D5-917E-45B2-ADB6-52D597CC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CADE-F393-4012-9A08-6BF12E1A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08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D751-5461-449B-AAEE-E02B42E1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35499-F48A-45CC-90BC-005FB9EBE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71FAC-8FE0-440E-81E9-4B7058DF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5A2D-34CF-47A4-9671-FC1DDCE3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6EA4-69DB-45A3-BFC3-B9752520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41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477AE-2708-4F4D-A192-29E2B49E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B2127-D967-4886-B377-08E905645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5933A-D546-4314-8A67-936703707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D7DC-127D-453A-9871-A06FAD75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DD720-8DE4-40A2-84A5-B6B9D93A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9EF54-F371-45F7-A35B-3B58747F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4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BA61E-1B95-45FC-B8AB-84FEAAB7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6EC33-7D8A-437D-B53E-F3C9E643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1266F-3503-4751-AF19-2AF839A2E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5CFCE-92E9-4840-B5B0-43EFB02AE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C0B86-C495-4616-A34E-1605A808D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912BC-9005-4180-ABD0-D1CCF6CB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9D51E-93AB-4B73-8EAD-2CE68169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B3CD38-17FE-46B8-9A5A-4C13453D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97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B1F6-9692-4C8F-A6BD-5BE439D4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4ECC4-BB97-48B2-9DAB-089648D09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AC89B-D990-43D2-98F9-E0A9287C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24CF8-428A-4B0E-98DB-B15381E4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40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31040-C343-4B78-BA4B-A927CDDE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155EF-165D-475A-8F17-B5CAFAF2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F3583-EC84-4A1A-BCF3-E20EE429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5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51F92-4A18-4624-8D2B-55C25B82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6276B-E87B-4060-B375-C101EC7E3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32095-7BE6-4566-9129-B221B8280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A7F7A-E79A-4ACE-8D1C-C7140137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D55EF-0021-4FB5-B977-A35780B2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AFB6-C301-4035-9E7C-45605901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2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A1AE-F8B9-44D8-B128-AB562911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E3CD9-B2F9-40AB-9871-C0AB346C6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36643-8A48-46DB-912F-56931A934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57082-BF21-47BD-810D-9DC71E49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7AA58-99EB-4272-84B0-3F323B2FB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0472A-6693-45AB-8F9B-13B1E15A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39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810577-B9A7-4C2D-9B60-03C82B23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DFCF3-45BE-49FB-9ED1-5B42C8014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C6EDF-AACE-4007-ACD2-91D59005A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25231-66A3-4FD3-8880-C4E8D51C47F2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490E-2019-4B8C-B60B-EA0E784B2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15D6D-B451-4168-A512-9B6438BA8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27394-E5E0-4D6D-B519-D0E4257BA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74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3020A-88BB-4E8F-80F6-9415CCE49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347DF-5CD8-4B4F-906B-60FCB606B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Autumn 1</a:t>
            </a:r>
          </a:p>
        </p:txBody>
      </p:sp>
    </p:spTree>
    <p:extLst>
      <p:ext uri="{BB962C8B-B14F-4D97-AF65-F5344CB8AC3E}">
        <p14:creationId xmlns:p14="http://schemas.microsoft.com/office/powerpoint/2010/main" val="80191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786D-83DC-4CA0-BBC0-73F059E5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FE834-D8D7-4803-8FB4-4FCA0D16A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0A1E1-4BF1-4F89-BBFD-8095A16A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FB65-F3A8-42B7-8733-AF6118DA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1F0F2-3720-4B5C-B815-750519BFA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0E43A-FD38-4F0B-A650-8FD5D2FE1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9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AAE8-2996-4CE7-8923-1062A6FE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E6DA8-025C-41AF-A699-5CCEFEA70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36CD4-37EE-4A27-BD49-CCEE2414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6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E4CFC-2E1C-4D93-B7E8-4FD89F36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5A228-71DD-466A-B4AF-1C6CB5A29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DD343-102F-4329-971E-40886011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6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Art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</dc:title>
  <dc:creator>j.Batey@wvdomain.local</dc:creator>
  <cp:lastModifiedBy>j.Batey@wvdomain.local</cp:lastModifiedBy>
  <cp:revision>2</cp:revision>
  <dcterms:created xsi:type="dcterms:W3CDTF">2025-11-11T16:32:03Z</dcterms:created>
  <dcterms:modified xsi:type="dcterms:W3CDTF">2025-11-11T16:46:22Z</dcterms:modified>
</cp:coreProperties>
</file>